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8827A69-0B58-457D-9226-7EF2D5592347}" type="datetimeFigureOut">
              <a:rPr lang="en-US" smtClean="0"/>
              <a:t>5/17/2010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5BACA-CA10-412E-9F55-5E07C67EB60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8062912" cy="14700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to survive in third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8062912" cy="17526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6781800" y="381000"/>
            <a:ext cx="1600200" cy="1676400"/>
          </a:xfrm>
          <a:prstGeom prst="star5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04800" y="0"/>
            <a:ext cx="1371600" cy="1600200"/>
          </a:xfrm>
          <a:prstGeom prst="star5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3276600" y="0"/>
            <a:ext cx="1828800" cy="1828800"/>
          </a:xfrm>
          <a:prstGeom prst="smileyFace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33400" y="381000"/>
            <a:ext cx="914400" cy="990600"/>
          </a:xfrm>
          <a:prstGeom prst="star5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162800" y="762000"/>
            <a:ext cx="914400" cy="914400"/>
          </a:xfrm>
          <a:prstGeom prst="star5">
            <a:avLst>
              <a:gd name="adj" fmla="val 17241"/>
              <a:gd name="hf" fmla="val 105146"/>
              <a:gd name="vf" fmla="val 110557"/>
            </a:avLst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305800" cy="4876800"/>
          </a:xfrm>
        </p:spPr>
        <p:txBody>
          <a:bodyPr>
            <a:normAutofit/>
          </a:bodyPr>
          <a:lstStyle/>
          <a:p>
            <a:endParaRPr lang="en-US" sz="4000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>
              <a:buFont typeface="Wingdings"/>
              <a:buChar char="J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Make good grades</a:t>
            </a:r>
          </a:p>
          <a:p>
            <a:pPr>
              <a:buFont typeface="Wingdings"/>
              <a:buChar char="J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Do your best</a:t>
            </a:r>
          </a:p>
          <a:p>
            <a:pPr>
              <a:buFont typeface="Wingdings"/>
              <a:buChar char="J"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Don’t run in the classroom 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-838200" y="3048000"/>
            <a:ext cx="3505200" cy="3505200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Have a good year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09600" y="2971800"/>
            <a:ext cx="685800" cy="914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art 8"/>
          <p:cNvSpPr/>
          <p:nvPr/>
        </p:nvSpPr>
        <p:spPr>
          <a:xfrm>
            <a:off x="228600" y="4572000"/>
            <a:ext cx="304800" cy="3048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ock Arc 10"/>
          <p:cNvSpPr/>
          <p:nvPr/>
        </p:nvSpPr>
        <p:spPr>
          <a:xfrm>
            <a:off x="381000" y="2819400"/>
            <a:ext cx="1143000" cy="2590800"/>
          </a:xfrm>
          <a:prstGeom prst="blockArc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Sun 11"/>
          <p:cNvSpPr/>
          <p:nvPr/>
        </p:nvSpPr>
        <p:spPr>
          <a:xfrm>
            <a:off x="914400" y="0"/>
            <a:ext cx="1600200" cy="2362200"/>
          </a:xfrm>
          <a:prstGeom prst="sun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9751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21945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J"/>
            </a:pPr>
            <a:r>
              <a:rPr lang="en-US" sz="4400" dirty="0" smtClean="0">
                <a:sym typeface="Wingdings" pitchFamily="2" charset="2"/>
              </a:rPr>
              <a:t> 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Don’t talk when the teacher is talking.</a:t>
            </a:r>
          </a:p>
          <a:p>
            <a:pPr>
              <a:buFont typeface="Wingdings"/>
              <a:buChar char="J"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Don’t be silly </a:t>
            </a: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Be  nice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295400" y="4343400"/>
            <a:ext cx="2667000" cy="2514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Follow  expectations 	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Return everything one time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Pay   attention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Use appropriate language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Raise your hand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Use your manners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 Don’t go wild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5" name="Heart 14"/>
          <p:cNvSpPr/>
          <p:nvPr/>
        </p:nvSpPr>
        <p:spPr>
          <a:xfrm>
            <a:off x="6553200" y="1295400"/>
            <a:ext cx="2590800" cy="4343400"/>
          </a:xfrm>
          <a:prstGeom prst="hear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848600" cy="4648200"/>
          </a:xfrm>
          <a:effectLst/>
        </p:spPr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 Don’t goof off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 Do not hit someone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 Stay organized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 Be helpful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 Don’t back sass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 Don’t blow your pencil back and forth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141</TotalTime>
  <Words>45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How to survive in third grade</vt:lpstr>
      <vt:lpstr>Slide 2</vt:lpstr>
      <vt:lpstr>Slide 3</vt:lpstr>
      <vt:lpstr>Slide 4</vt:lpstr>
      <vt:lpstr> Don’t goof off  Do not hit someone  Stay organized  Be helpful  Don’t back sass   Don’t blow your pencil back and forth</vt:lpstr>
    </vt:vector>
  </TitlesOfParts>
  <Company>Cassville R-IV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in third grade</dc:title>
  <dc:creator>mphillips</dc:creator>
  <cp:lastModifiedBy>mphillips</cp:lastModifiedBy>
  <cp:revision>15</cp:revision>
  <dcterms:created xsi:type="dcterms:W3CDTF">2010-05-17T17:24:49Z</dcterms:created>
  <dcterms:modified xsi:type="dcterms:W3CDTF">2010-05-17T19:46:06Z</dcterms:modified>
</cp:coreProperties>
</file>